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5"/>
  </p:notesMasterIdLst>
  <p:sldIdLst>
    <p:sldId id="256" r:id="rId2"/>
    <p:sldId id="263" r:id="rId3"/>
    <p:sldId id="264" r:id="rId4"/>
  </p:sldIdLst>
  <p:sldSz cx="9144000" cy="5143500" type="screen16x9"/>
  <p:notesSz cx="6858000" cy="9144000"/>
  <p:embeddedFontLst>
    <p:embeddedFont>
      <p:font typeface="Fira Sans Extra Condensed Medium" panose="020B0604020202020204" charset="0"/>
      <p:regular r:id="rId6"/>
      <p:bold r:id="rId7"/>
      <p:italic r:id="rId8"/>
      <p:boldItalic r:id="rId9"/>
    </p:embeddedFont>
    <p:embeddedFont>
      <p:font typeface="Roboto" panose="02000000000000000000" pitchFamily="2" charset="0"/>
      <p:regular r:id="rId10"/>
      <p:bold r:id="rId11"/>
      <p:italic r:id="rId12"/>
      <p:boldItalic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3F5AEC-5D79-7C59-CB6B-1DEEFA448A15}" v="201" dt="2023-04-24T22:09:19.126"/>
    <p1510:client id="{7E609A63-D3EC-9872-F938-AB2A77CDB4B6}" v="2" dt="2023-04-24T15:39:15.2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2" d="100"/>
          <a:sy n="112" d="100"/>
        </p:scale>
        <p:origin x="774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notesMaster" Target="notesMasters/notesMaster1.xml"/><Relationship Id="rId15" Type="http://schemas.openxmlformats.org/officeDocument/2006/relationships/viewProps" Target="viewProps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125531fd6c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125531fd6c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8634576979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8634576979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616500" y="1587287"/>
            <a:ext cx="3433200" cy="141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616500" y="3203413"/>
            <a:ext cx="3433200" cy="3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>
            <a:spLocks noGrp="1"/>
          </p:cNvSpPr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710275" y="1152475"/>
            <a:ext cx="7723500" cy="345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0275" y="1152475"/>
            <a:ext cx="7723500" cy="3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Roboto"/>
              <a:buChar char="●"/>
              <a:defRPr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○"/>
              <a:defRPr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■"/>
              <a:defRPr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●"/>
              <a:defRPr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○"/>
              <a:defRPr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■"/>
              <a:defRPr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●"/>
              <a:defRPr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○"/>
              <a:defRPr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400"/>
              <a:buFont typeface="Roboto"/>
              <a:buChar char="■"/>
              <a:defRPr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>
            <a:spLocks noGrp="1"/>
          </p:cNvSpPr>
          <p:nvPr>
            <p:ph type="ctrTitle"/>
          </p:nvPr>
        </p:nvSpPr>
        <p:spPr>
          <a:xfrm>
            <a:off x="428493" y="279781"/>
            <a:ext cx="4263148" cy="141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Universidad</a:t>
            </a:r>
            <a:r>
              <a:rPr lang="en" dirty="0"/>
              <a:t> Virtual CNCI </a:t>
            </a:r>
            <a:endParaRPr dirty="0"/>
          </a:p>
        </p:txBody>
      </p:sp>
      <p:sp>
        <p:nvSpPr>
          <p:cNvPr id="56" name="Google Shape;56;p15"/>
          <p:cNvSpPr txBox="1">
            <a:spLocks noGrp="1"/>
          </p:cNvSpPr>
          <p:nvPr>
            <p:ph type="subTitle" idx="1"/>
          </p:nvPr>
        </p:nvSpPr>
        <p:spPr>
          <a:xfrm>
            <a:off x="571654" y="2910244"/>
            <a:ext cx="4411689" cy="174721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Materia: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Docente: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Alumno: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Matrícula: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Lugar: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Fecha: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22"/>
          <p:cNvSpPr txBox="1">
            <a:spLocks noGrp="1"/>
          </p:cNvSpPr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Fishbone Diagram Template</a:t>
            </a:r>
            <a:endParaRPr/>
          </a:p>
        </p:txBody>
      </p:sp>
      <p:sp>
        <p:nvSpPr>
          <p:cNvPr id="530" name="Google Shape;530;p22"/>
          <p:cNvSpPr/>
          <p:nvPr/>
        </p:nvSpPr>
        <p:spPr>
          <a:xfrm>
            <a:off x="697263" y="1931600"/>
            <a:ext cx="386675" cy="1680175"/>
          </a:xfrm>
          <a:custGeom>
            <a:avLst/>
            <a:gdLst/>
            <a:ahLst/>
            <a:cxnLst/>
            <a:rect l="l" t="t" r="r" b="b"/>
            <a:pathLst>
              <a:path w="15467" h="67207" extrusionOk="0">
                <a:moveTo>
                  <a:pt x="1194" y="0"/>
                </a:moveTo>
                <a:cubicBezTo>
                  <a:pt x="728" y="0"/>
                  <a:pt x="262" y="337"/>
                  <a:pt x="262" y="927"/>
                </a:cubicBezTo>
                <a:cubicBezTo>
                  <a:pt x="191" y="14453"/>
                  <a:pt x="0" y="53338"/>
                  <a:pt x="119" y="66292"/>
                </a:cubicBezTo>
                <a:cubicBezTo>
                  <a:pt x="126" y="66871"/>
                  <a:pt x="588" y="67207"/>
                  <a:pt x="1052" y="67207"/>
                </a:cubicBezTo>
                <a:cubicBezTo>
                  <a:pt x="1389" y="67207"/>
                  <a:pt x="1728" y="67029"/>
                  <a:pt x="1893" y="66638"/>
                </a:cubicBezTo>
                <a:lnTo>
                  <a:pt x="15240" y="35050"/>
                </a:lnTo>
                <a:cubicBezTo>
                  <a:pt x="15467" y="34527"/>
                  <a:pt x="15467" y="33955"/>
                  <a:pt x="15264" y="33431"/>
                </a:cubicBezTo>
                <a:lnTo>
                  <a:pt x="2036" y="582"/>
                </a:lnTo>
                <a:cubicBezTo>
                  <a:pt x="1880" y="183"/>
                  <a:pt x="1537" y="0"/>
                  <a:pt x="1194" y="0"/>
                </a:cubicBez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31" name="Google Shape;531;p22"/>
          <p:cNvGrpSpPr/>
          <p:nvPr/>
        </p:nvGrpSpPr>
        <p:grpSpPr>
          <a:xfrm>
            <a:off x="5490625" y="909400"/>
            <a:ext cx="1646013" cy="3689775"/>
            <a:chOff x="5750750" y="909400"/>
            <a:chExt cx="1646013" cy="3689775"/>
          </a:xfrm>
        </p:grpSpPr>
        <p:sp>
          <p:nvSpPr>
            <p:cNvPr id="532" name="Google Shape;532;p22"/>
            <p:cNvSpPr/>
            <p:nvPr/>
          </p:nvSpPr>
          <p:spPr>
            <a:xfrm>
              <a:off x="6534438" y="909400"/>
              <a:ext cx="787625" cy="3689775"/>
            </a:xfrm>
            <a:custGeom>
              <a:avLst/>
              <a:gdLst/>
              <a:ahLst/>
              <a:cxnLst/>
              <a:rect l="l" t="t" r="r" b="b"/>
              <a:pathLst>
                <a:path w="31505" h="147591" fill="none" extrusionOk="0">
                  <a:moveTo>
                    <a:pt x="0" y="1"/>
                  </a:moveTo>
                  <a:lnTo>
                    <a:pt x="31266" y="74081"/>
                  </a:lnTo>
                  <a:cubicBezTo>
                    <a:pt x="31504" y="74664"/>
                    <a:pt x="31504" y="75307"/>
                    <a:pt x="31278" y="75891"/>
                  </a:cubicBezTo>
                  <a:lnTo>
                    <a:pt x="2382" y="147590"/>
                  </a:lnTo>
                </a:path>
              </a:pathLst>
            </a:custGeom>
            <a:noFill/>
            <a:ln w="35725" cap="rnd" cmpd="sng">
              <a:solidFill>
                <a:srgbClr val="E6E6E6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22"/>
            <p:cNvSpPr/>
            <p:nvPr/>
          </p:nvSpPr>
          <p:spPr>
            <a:xfrm>
              <a:off x="6209988" y="2597400"/>
              <a:ext cx="1186775" cy="357225"/>
            </a:xfrm>
            <a:custGeom>
              <a:avLst/>
              <a:gdLst/>
              <a:ahLst/>
              <a:cxnLst/>
              <a:rect l="l" t="t" r="r" b="b"/>
              <a:pathLst>
                <a:path w="47471" h="14289" extrusionOk="0">
                  <a:moveTo>
                    <a:pt x="7144" y="1"/>
                  </a:moveTo>
                  <a:cubicBezTo>
                    <a:pt x="3192" y="1"/>
                    <a:pt x="1" y="3203"/>
                    <a:pt x="1" y="7144"/>
                  </a:cubicBezTo>
                  <a:cubicBezTo>
                    <a:pt x="1" y="11085"/>
                    <a:pt x="3192" y="14288"/>
                    <a:pt x="7144" y="14288"/>
                  </a:cubicBezTo>
                  <a:lnTo>
                    <a:pt x="40327" y="14288"/>
                  </a:lnTo>
                  <a:cubicBezTo>
                    <a:pt x="44268" y="14288"/>
                    <a:pt x="47471" y="11085"/>
                    <a:pt x="47471" y="7144"/>
                  </a:cubicBezTo>
                  <a:cubicBezTo>
                    <a:pt x="47471" y="3203"/>
                    <a:pt x="44268" y="1"/>
                    <a:pt x="40327" y="1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CAUSA 4</a:t>
              </a:r>
              <a:endParaRPr sz="16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534" name="Google Shape;534;p22"/>
            <p:cNvSpPr/>
            <p:nvPr/>
          </p:nvSpPr>
          <p:spPr>
            <a:xfrm>
              <a:off x="7050263" y="2194975"/>
              <a:ext cx="116425" cy="116100"/>
            </a:xfrm>
            <a:custGeom>
              <a:avLst/>
              <a:gdLst/>
              <a:ahLst/>
              <a:cxnLst/>
              <a:rect l="l" t="t" r="r" b="b"/>
              <a:pathLst>
                <a:path w="4657" h="4644" extrusionOk="0">
                  <a:moveTo>
                    <a:pt x="2323" y="0"/>
                  </a:moveTo>
                  <a:cubicBezTo>
                    <a:pt x="1037" y="0"/>
                    <a:pt x="1" y="1036"/>
                    <a:pt x="1" y="2322"/>
                  </a:cubicBezTo>
                  <a:cubicBezTo>
                    <a:pt x="1" y="3608"/>
                    <a:pt x="1037" y="4644"/>
                    <a:pt x="2323" y="4644"/>
                  </a:cubicBezTo>
                  <a:cubicBezTo>
                    <a:pt x="3609" y="4644"/>
                    <a:pt x="4656" y="3608"/>
                    <a:pt x="4656" y="2322"/>
                  </a:cubicBezTo>
                  <a:cubicBezTo>
                    <a:pt x="4656" y="1036"/>
                    <a:pt x="3609" y="0"/>
                    <a:pt x="2323" y="0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22"/>
            <p:cNvSpPr/>
            <p:nvPr/>
          </p:nvSpPr>
          <p:spPr>
            <a:xfrm>
              <a:off x="6926438" y="3555550"/>
              <a:ext cx="116425" cy="116425"/>
            </a:xfrm>
            <a:custGeom>
              <a:avLst/>
              <a:gdLst/>
              <a:ahLst/>
              <a:cxnLst/>
              <a:rect l="l" t="t" r="r" b="b"/>
              <a:pathLst>
                <a:path w="4657" h="4657" extrusionOk="0">
                  <a:moveTo>
                    <a:pt x="2323" y="1"/>
                  </a:moveTo>
                  <a:cubicBezTo>
                    <a:pt x="1037" y="1"/>
                    <a:pt x="1" y="1049"/>
                    <a:pt x="1" y="2334"/>
                  </a:cubicBezTo>
                  <a:cubicBezTo>
                    <a:pt x="1" y="3620"/>
                    <a:pt x="1037" y="4656"/>
                    <a:pt x="2323" y="4656"/>
                  </a:cubicBezTo>
                  <a:cubicBezTo>
                    <a:pt x="3609" y="4656"/>
                    <a:pt x="4656" y="3620"/>
                    <a:pt x="4656" y="2334"/>
                  </a:cubicBezTo>
                  <a:cubicBezTo>
                    <a:pt x="4656" y="1049"/>
                    <a:pt x="3609" y="1"/>
                    <a:pt x="2323" y="1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22"/>
            <p:cNvSpPr/>
            <p:nvPr/>
          </p:nvSpPr>
          <p:spPr>
            <a:xfrm>
              <a:off x="6787738" y="3910650"/>
              <a:ext cx="116400" cy="116425"/>
            </a:xfrm>
            <a:custGeom>
              <a:avLst/>
              <a:gdLst/>
              <a:ahLst/>
              <a:cxnLst/>
              <a:rect l="l" t="t" r="r" b="b"/>
              <a:pathLst>
                <a:path w="4656" h="4657" extrusionOk="0">
                  <a:moveTo>
                    <a:pt x="2322" y="1"/>
                  </a:moveTo>
                  <a:cubicBezTo>
                    <a:pt x="1048" y="1"/>
                    <a:pt x="1" y="1049"/>
                    <a:pt x="1" y="2335"/>
                  </a:cubicBezTo>
                  <a:cubicBezTo>
                    <a:pt x="1" y="3609"/>
                    <a:pt x="1048" y="4656"/>
                    <a:pt x="2322" y="4656"/>
                  </a:cubicBezTo>
                  <a:cubicBezTo>
                    <a:pt x="3608" y="4656"/>
                    <a:pt x="4656" y="3609"/>
                    <a:pt x="4656" y="2335"/>
                  </a:cubicBezTo>
                  <a:cubicBezTo>
                    <a:pt x="4656" y="1049"/>
                    <a:pt x="3608" y="1"/>
                    <a:pt x="2322" y="1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22"/>
            <p:cNvSpPr/>
            <p:nvPr/>
          </p:nvSpPr>
          <p:spPr>
            <a:xfrm>
              <a:off x="6645463" y="4261900"/>
              <a:ext cx="116400" cy="116100"/>
            </a:xfrm>
            <a:custGeom>
              <a:avLst/>
              <a:gdLst/>
              <a:ahLst/>
              <a:cxnLst/>
              <a:rect l="l" t="t" r="r" b="b"/>
              <a:pathLst>
                <a:path w="4656" h="4644" extrusionOk="0">
                  <a:moveTo>
                    <a:pt x="2334" y="0"/>
                  </a:moveTo>
                  <a:cubicBezTo>
                    <a:pt x="1048" y="0"/>
                    <a:pt x="0" y="1036"/>
                    <a:pt x="0" y="2322"/>
                  </a:cubicBezTo>
                  <a:cubicBezTo>
                    <a:pt x="0" y="3608"/>
                    <a:pt x="1048" y="4644"/>
                    <a:pt x="2334" y="4644"/>
                  </a:cubicBezTo>
                  <a:cubicBezTo>
                    <a:pt x="3608" y="4644"/>
                    <a:pt x="4656" y="3608"/>
                    <a:pt x="4656" y="2322"/>
                  </a:cubicBezTo>
                  <a:cubicBezTo>
                    <a:pt x="4656" y="1036"/>
                    <a:pt x="3608" y="0"/>
                    <a:pt x="2334" y="0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22"/>
            <p:cNvSpPr/>
            <p:nvPr/>
          </p:nvSpPr>
          <p:spPr>
            <a:xfrm>
              <a:off x="6889238" y="1834125"/>
              <a:ext cx="116125" cy="116400"/>
            </a:xfrm>
            <a:custGeom>
              <a:avLst/>
              <a:gdLst/>
              <a:ahLst/>
              <a:cxnLst/>
              <a:rect l="l" t="t" r="r" b="b"/>
              <a:pathLst>
                <a:path w="4645" h="4656" extrusionOk="0">
                  <a:moveTo>
                    <a:pt x="2322" y="0"/>
                  </a:moveTo>
                  <a:cubicBezTo>
                    <a:pt x="1037" y="0"/>
                    <a:pt x="1" y="1048"/>
                    <a:pt x="1" y="2334"/>
                  </a:cubicBezTo>
                  <a:cubicBezTo>
                    <a:pt x="1" y="3620"/>
                    <a:pt x="1037" y="4656"/>
                    <a:pt x="2322" y="4656"/>
                  </a:cubicBezTo>
                  <a:cubicBezTo>
                    <a:pt x="3608" y="4656"/>
                    <a:pt x="4644" y="3620"/>
                    <a:pt x="4644" y="2334"/>
                  </a:cubicBezTo>
                  <a:cubicBezTo>
                    <a:pt x="4644" y="1048"/>
                    <a:pt x="3608" y="0"/>
                    <a:pt x="2322" y="0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22"/>
            <p:cNvSpPr/>
            <p:nvPr/>
          </p:nvSpPr>
          <p:spPr>
            <a:xfrm>
              <a:off x="6585938" y="1112700"/>
              <a:ext cx="116100" cy="116400"/>
            </a:xfrm>
            <a:custGeom>
              <a:avLst/>
              <a:gdLst/>
              <a:ahLst/>
              <a:cxnLst/>
              <a:rect l="l" t="t" r="r" b="b"/>
              <a:pathLst>
                <a:path w="4644" h="4656" extrusionOk="0">
                  <a:moveTo>
                    <a:pt x="2322" y="0"/>
                  </a:moveTo>
                  <a:cubicBezTo>
                    <a:pt x="1036" y="0"/>
                    <a:pt x="0" y="1036"/>
                    <a:pt x="0" y="2322"/>
                  </a:cubicBezTo>
                  <a:cubicBezTo>
                    <a:pt x="0" y="3608"/>
                    <a:pt x="1036" y="4656"/>
                    <a:pt x="2322" y="4656"/>
                  </a:cubicBezTo>
                  <a:cubicBezTo>
                    <a:pt x="3608" y="4656"/>
                    <a:pt x="4644" y="3608"/>
                    <a:pt x="4644" y="2322"/>
                  </a:cubicBezTo>
                  <a:cubicBezTo>
                    <a:pt x="4644" y="1036"/>
                    <a:pt x="3608" y="0"/>
                    <a:pt x="2322" y="0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22"/>
            <p:cNvSpPr/>
            <p:nvPr/>
          </p:nvSpPr>
          <p:spPr>
            <a:xfrm>
              <a:off x="6751738" y="1473550"/>
              <a:ext cx="116400" cy="116125"/>
            </a:xfrm>
            <a:custGeom>
              <a:avLst/>
              <a:gdLst/>
              <a:ahLst/>
              <a:cxnLst/>
              <a:rect l="l" t="t" r="r" b="b"/>
              <a:pathLst>
                <a:path w="4656" h="4645" extrusionOk="0">
                  <a:moveTo>
                    <a:pt x="2322" y="1"/>
                  </a:moveTo>
                  <a:cubicBezTo>
                    <a:pt x="1036" y="1"/>
                    <a:pt x="0" y="1037"/>
                    <a:pt x="0" y="2323"/>
                  </a:cubicBezTo>
                  <a:cubicBezTo>
                    <a:pt x="0" y="3608"/>
                    <a:pt x="1036" y="4644"/>
                    <a:pt x="2322" y="4644"/>
                  </a:cubicBezTo>
                  <a:cubicBezTo>
                    <a:pt x="3608" y="4644"/>
                    <a:pt x="4655" y="3608"/>
                    <a:pt x="4655" y="2323"/>
                  </a:cubicBezTo>
                  <a:cubicBezTo>
                    <a:pt x="4655" y="1037"/>
                    <a:pt x="3608" y="1"/>
                    <a:pt x="2322" y="1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22"/>
            <p:cNvSpPr/>
            <p:nvPr/>
          </p:nvSpPr>
          <p:spPr>
            <a:xfrm>
              <a:off x="7074388" y="3208800"/>
              <a:ext cx="116100" cy="116100"/>
            </a:xfrm>
            <a:custGeom>
              <a:avLst/>
              <a:gdLst/>
              <a:ahLst/>
              <a:cxnLst/>
              <a:rect l="l" t="t" r="r" b="b"/>
              <a:pathLst>
                <a:path w="4644" h="4644" extrusionOk="0">
                  <a:moveTo>
                    <a:pt x="2322" y="0"/>
                  </a:moveTo>
                  <a:cubicBezTo>
                    <a:pt x="1036" y="0"/>
                    <a:pt x="0" y="1036"/>
                    <a:pt x="0" y="2322"/>
                  </a:cubicBezTo>
                  <a:cubicBezTo>
                    <a:pt x="0" y="3608"/>
                    <a:pt x="1036" y="4644"/>
                    <a:pt x="2322" y="4644"/>
                  </a:cubicBezTo>
                  <a:cubicBezTo>
                    <a:pt x="3608" y="4644"/>
                    <a:pt x="4644" y="3608"/>
                    <a:pt x="4644" y="2322"/>
                  </a:cubicBezTo>
                  <a:cubicBezTo>
                    <a:pt x="4644" y="1036"/>
                    <a:pt x="3608" y="0"/>
                    <a:pt x="2322" y="0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22"/>
            <p:cNvSpPr/>
            <p:nvPr/>
          </p:nvSpPr>
          <p:spPr>
            <a:xfrm>
              <a:off x="6006688" y="2570625"/>
              <a:ext cx="408400" cy="408100"/>
            </a:xfrm>
            <a:custGeom>
              <a:avLst/>
              <a:gdLst/>
              <a:ahLst/>
              <a:cxnLst/>
              <a:rect l="l" t="t" r="r" b="b"/>
              <a:pathLst>
                <a:path w="16336" h="16324" extrusionOk="0">
                  <a:moveTo>
                    <a:pt x="8168" y="0"/>
                  </a:moveTo>
                  <a:cubicBezTo>
                    <a:pt x="3656" y="0"/>
                    <a:pt x="1" y="3655"/>
                    <a:pt x="1" y="8156"/>
                  </a:cubicBezTo>
                  <a:cubicBezTo>
                    <a:pt x="1" y="12668"/>
                    <a:pt x="3656" y="16324"/>
                    <a:pt x="8168" y="16324"/>
                  </a:cubicBezTo>
                  <a:cubicBezTo>
                    <a:pt x="12681" y="16324"/>
                    <a:pt x="16336" y="12668"/>
                    <a:pt x="16336" y="8156"/>
                  </a:cubicBezTo>
                  <a:cubicBezTo>
                    <a:pt x="16336" y="3655"/>
                    <a:pt x="12681" y="0"/>
                    <a:pt x="8168" y="0"/>
                  </a:cubicBezTo>
                  <a:close/>
                </a:path>
              </a:pathLst>
            </a:custGeom>
            <a:solidFill>
              <a:srgbClr val="4685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22"/>
            <p:cNvSpPr/>
            <p:nvPr/>
          </p:nvSpPr>
          <p:spPr>
            <a:xfrm>
              <a:off x="6049263" y="2612875"/>
              <a:ext cx="323275" cy="323275"/>
            </a:xfrm>
            <a:custGeom>
              <a:avLst/>
              <a:gdLst/>
              <a:ahLst/>
              <a:cxnLst/>
              <a:rect l="l" t="t" r="r" b="b"/>
              <a:pathLst>
                <a:path w="12931" h="12931" extrusionOk="0">
                  <a:moveTo>
                    <a:pt x="6465" y="1"/>
                  </a:moveTo>
                  <a:cubicBezTo>
                    <a:pt x="2905" y="1"/>
                    <a:pt x="0" y="2906"/>
                    <a:pt x="0" y="6466"/>
                  </a:cubicBezTo>
                  <a:cubicBezTo>
                    <a:pt x="0" y="10026"/>
                    <a:pt x="2905" y="12931"/>
                    <a:pt x="6465" y="12931"/>
                  </a:cubicBezTo>
                  <a:cubicBezTo>
                    <a:pt x="10025" y="12931"/>
                    <a:pt x="12930" y="10026"/>
                    <a:pt x="12930" y="6466"/>
                  </a:cubicBezTo>
                  <a:cubicBezTo>
                    <a:pt x="12930" y="2906"/>
                    <a:pt x="10025" y="1"/>
                    <a:pt x="6465" y="1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22"/>
            <p:cNvSpPr/>
            <p:nvPr/>
          </p:nvSpPr>
          <p:spPr>
            <a:xfrm>
              <a:off x="6137663" y="2703975"/>
              <a:ext cx="144075" cy="144075"/>
            </a:xfrm>
            <a:custGeom>
              <a:avLst/>
              <a:gdLst/>
              <a:ahLst/>
              <a:cxnLst/>
              <a:rect l="l" t="t" r="r" b="b"/>
              <a:pathLst>
                <a:path w="5763" h="5763" extrusionOk="0">
                  <a:moveTo>
                    <a:pt x="2870" y="1846"/>
                  </a:moveTo>
                  <a:cubicBezTo>
                    <a:pt x="3453" y="1846"/>
                    <a:pt x="3929" y="2322"/>
                    <a:pt x="3929" y="2905"/>
                  </a:cubicBezTo>
                  <a:cubicBezTo>
                    <a:pt x="3929" y="3477"/>
                    <a:pt x="3453" y="3941"/>
                    <a:pt x="2870" y="3941"/>
                  </a:cubicBezTo>
                  <a:cubicBezTo>
                    <a:pt x="2298" y="3941"/>
                    <a:pt x="1834" y="3477"/>
                    <a:pt x="1834" y="2905"/>
                  </a:cubicBezTo>
                  <a:cubicBezTo>
                    <a:pt x="1834" y="2322"/>
                    <a:pt x="2298" y="1846"/>
                    <a:pt x="2870" y="1846"/>
                  </a:cubicBezTo>
                  <a:close/>
                  <a:moveTo>
                    <a:pt x="2703" y="0"/>
                  </a:moveTo>
                  <a:cubicBezTo>
                    <a:pt x="2548" y="0"/>
                    <a:pt x="2417" y="131"/>
                    <a:pt x="2417" y="286"/>
                  </a:cubicBezTo>
                  <a:lnTo>
                    <a:pt x="2417" y="524"/>
                  </a:lnTo>
                  <a:cubicBezTo>
                    <a:pt x="2060" y="595"/>
                    <a:pt x="1739" y="738"/>
                    <a:pt x="1465" y="941"/>
                  </a:cubicBezTo>
                  <a:lnTo>
                    <a:pt x="1310" y="786"/>
                  </a:lnTo>
                  <a:cubicBezTo>
                    <a:pt x="1251" y="726"/>
                    <a:pt x="1176" y="697"/>
                    <a:pt x="1102" y="697"/>
                  </a:cubicBezTo>
                  <a:cubicBezTo>
                    <a:pt x="1027" y="697"/>
                    <a:pt x="953" y="726"/>
                    <a:pt x="893" y="786"/>
                  </a:cubicBezTo>
                  <a:lnTo>
                    <a:pt x="715" y="965"/>
                  </a:lnTo>
                  <a:cubicBezTo>
                    <a:pt x="608" y="1072"/>
                    <a:pt x="608" y="1262"/>
                    <a:pt x="715" y="1369"/>
                  </a:cubicBezTo>
                  <a:lnTo>
                    <a:pt x="881" y="1536"/>
                  </a:lnTo>
                  <a:cubicBezTo>
                    <a:pt x="691" y="1822"/>
                    <a:pt x="560" y="2155"/>
                    <a:pt x="500" y="2512"/>
                  </a:cubicBezTo>
                  <a:lnTo>
                    <a:pt x="286" y="2512"/>
                  </a:lnTo>
                  <a:cubicBezTo>
                    <a:pt x="131" y="2512"/>
                    <a:pt x="0" y="2643"/>
                    <a:pt x="0" y="2798"/>
                  </a:cubicBezTo>
                  <a:lnTo>
                    <a:pt x="0" y="3048"/>
                  </a:lnTo>
                  <a:cubicBezTo>
                    <a:pt x="0" y="3203"/>
                    <a:pt x="131" y="3334"/>
                    <a:pt x="286" y="3334"/>
                  </a:cubicBezTo>
                  <a:lnTo>
                    <a:pt x="500" y="3334"/>
                  </a:lnTo>
                  <a:cubicBezTo>
                    <a:pt x="572" y="3703"/>
                    <a:pt x="715" y="4024"/>
                    <a:pt x="917" y="4310"/>
                  </a:cubicBezTo>
                  <a:lnTo>
                    <a:pt x="786" y="4453"/>
                  </a:lnTo>
                  <a:cubicBezTo>
                    <a:pt x="667" y="4560"/>
                    <a:pt x="667" y="4751"/>
                    <a:pt x="786" y="4858"/>
                  </a:cubicBezTo>
                  <a:lnTo>
                    <a:pt x="953" y="5036"/>
                  </a:lnTo>
                  <a:cubicBezTo>
                    <a:pt x="1012" y="5090"/>
                    <a:pt x="1090" y="5117"/>
                    <a:pt x="1166" y="5117"/>
                  </a:cubicBezTo>
                  <a:cubicBezTo>
                    <a:pt x="1242" y="5117"/>
                    <a:pt x="1316" y="5090"/>
                    <a:pt x="1370" y="5036"/>
                  </a:cubicBezTo>
                  <a:lnTo>
                    <a:pt x="1513" y="4894"/>
                  </a:lnTo>
                  <a:cubicBezTo>
                    <a:pt x="1810" y="5096"/>
                    <a:pt x="2144" y="5227"/>
                    <a:pt x="2513" y="5275"/>
                  </a:cubicBezTo>
                  <a:lnTo>
                    <a:pt x="2513" y="5465"/>
                  </a:lnTo>
                  <a:cubicBezTo>
                    <a:pt x="2513" y="5632"/>
                    <a:pt x="2644" y="5763"/>
                    <a:pt x="2798" y="5763"/>
                  </a:cubicBezTo>
                  <a:lnTo>
                    <a:pt x="3048" y="5763"/>
                  </a:lnTo>
                  <a:cubicBezTo>
                    <a:pt x="3203" y="5763"/>
                    <a:pt x="3334" y="5632"/>
                    <a:pt x="3334" y="5465"/>
                  </a:cubicBezTo>
                  <a:lnTo>
                    <a:pt x="3334" y="5275"/>
                  </a:lnTo>
                  <a:cubicBezTo>
                    <a:pt x="3703" y="5203"/>
                    <a:pt x="4025" y="5048"/>
                    <a:pt x="4310" y="4834"/>
                  </a:cubicBezTo>
                  <a:lnTo>
                    <a:pt x="4453" y="4965"/>
                  </a:lnTo>
                  <a:cubicBezTo>
                    <a:pt x="4507" y="5025"/>
                    <a:pt x="4581" y="5054"/>
                    <a:pt x="4656" y="5054"/>
                  </a:cubicBezTo>
                  <a:cubicBezTo>
                    <a:pt x="4730" y="5054"/>
                    <a:pt x="4805" y="5025"/>
                    <a:pt x="4858" y="4965"/>
                  </a:cubicBezTo>
                  <a:lnTo>
                    <a:pt x="5037" y="4798"/>
                  </a:lnTo>
                  <a:cubicBezTo>
                    <a:pt x="5144" y="4679"/>
                    <a:pt x="5144" y="4501"/>
                    <a:pt x="5037" y="4382"/>
                  </a:cubicBezTo>
                  <a:lnTo>
                    <a:pt x="4894" y="4239"/>
                  </a:lnTo>
                  <a:cubicBezTo>
                    <a:pt x="5084" y="3941"/>
                    <a:pt x="5203" y="3608"/>
                    <a:pt x="5263" y="3251"/>
                  </a:cubicBezTo>
                  <a:lnTo>
                    <a:pt x="5465" y="3251"/>
                  </a:lnTo>
                  <a:cubicBezTo>
                    <a:pt x="5632" y="3251"/>
                    <a:pt x="5763" y="3120"/>
                    <a:pt x="5763" y="2953"/>
                  </a:cubicBezTo>
                  <a:lnTo>
                    <a:pt x="5763" y="2715"/>
                  </a:lnTo>
                  <a:cubicBezTo>
                    <a:pt x="5763" y="2548"/>
                    <a:pt x="5632" y="2417"/>
                    <a:pt x="5465" y="2417"/>
                  </a:cubicBezTo>
                  <a:lnTo>
                    <a:pt x="5251" y="2417"/>
                  </a:lnTo>
                  <a:cubicBezTo>
                    <a:pt x="5180" y="2060"/>
                    <a:pt x="5025" y="1738"/>
                    <a:pt x="4811" y="1465"/>
                  </a:cubicBezTo>
                  <a:lnTo>
                    <a:pt x="4965" y="1310"/>
                  </a:lnTo>
                  <a:cubicBezTo>
                    <a:pt x="5084" y="1191"/>
                    <a:pt x="5084" y="1012"/>
                    <a:pt x="4965" y="893"/>
                  </a:cubicBezTo>
                  <a:lnTo>
                    <a:pt x="4799" y="726"/>
                  </a:lnTo>
                  <a:cubicBezTo>
                    <a:pt x="4739" y="667"/>
                    <a:pt x="4665" y="637"/>
                    <a:pt x="4590" y="637"/>
                  </a:cubicBezTo>
                  <a:cubicBezTo>
                    <a:pt x="4516" y="637"/>
                    <a:pt x="4441" y="667"/>
                    <a:pt x="4382" y="726"/>
                  </a:cubicBezTo>
                  <a:lnTo>
                    <a:pt x="4215" y="881"/>
                  </a:lnTo>
                  <a:cubicBezTo>
                    <a:pt x="3929" y="691"/>
                    <a:pt x="3596" y="572"/>
                    <a:pt x="3251" y="512"/>
                  </a:cubicBezTo>
                  <a:lnTo>
                    <a:pt x="3251" y="286"/>
                  </a:lnTo>
                  <a:cubicBezTo>
                    <a:pt x="3251" y="131"/>
                    <a:pt x="3120" y="0"/>
                    <a:pt x="295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22"/>
            <p:cNvSpPr txBox="1"/>
            <p:nvPr/>
          </p:nvSpPr>
          <p:spPr>
            <a:xfrm>
              <a:off x="6215063" y="2150272"/>
              <a:ext cx="759000" cy="20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r"/>
              <a:r>
                <a:rPr lang="es-MX" sz="1100" dirty="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Efecto</a:t>
              </a: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46" name="Google Shape;546;p22"/>
            <p:cNvSpPr txBox="1"/>
            <p:nvPr/>
          </p:nvSpPr>
          <p:spPr>
            <a:xfrm>
              <a:off x="6054038" y="1789372"/>
              <a:ext cx="759000" cy="20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r"/>
              <a:r>
                <a:rPr lang="es-MX" sz="1100" dirty="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Efecto</a:t>
              </a: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47" name="Google Shape;547;p22"/>
            <p:cNvSpPr txBox="1"/>
            <p:nvPr/>
          </p:nvSpPr>
          <p:spPr>
            <a:xfrm>
              <a:off x="5916538" y="1432335"/>
              <a:ext cx="759000" cy="20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r"/>
              <a:r>
                <a:rPr lang="es-MX" sz="1100" dirty="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Efecto</a:t>
              </a: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48" name="Google Shape;548;p22"/>
            <p:cNvSpPr txBox="1"/>
            <p:nvPr/>
          </p:nvSpPr>
          <p:spPr>
            <a:xfrm>
              <a:off x="5750750" y="1068147"/>
              <a:ext cx="759000" cy="20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r"/>
              <a:r>
                <a:rPr lang="es-MX" sz="1100" dirty="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Efecto</a:t>
              </a: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49" name="Google Shape;549;p22"/>
            <p:cNvSpPr txBox="1"/>
            <p:nvPr/>
          </p:nvSpPr>
          <p:spPr>
            <a:xfrm>
              <a:off x="6239188" y="3164110"/>
              <a:ext cx="759000" cy="20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r"/>
              <a:r>
                <a:rPr lang="es-MX" sz="1100" dirty="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Efecto</a:t>
              </a: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50" name="Google Shape;550;p22"/>
            <p:cNvSpPr txBox="1"/>
            <p:nvPr/>
          </p:nvSpPr>
          <p:spPr>
            <a:xfrm>
              <a:off x="6091238" y="3513097"/>
              <a:ext cx="759000" cy="20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r"/>
              <a:r>
                <a:rPr lang="es-MX" sz="1100" dirty="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Efecto</a:t>
              </a: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51" name="Google Shape;551;p22"/>
            <p:cNvSpPr txBox="1"/>
            <p:nvPr/>
          </p:nvSpPr>
          <p:spPr>
            <a:xfrm>
              <a:off x="5952538" y="3868210"/>
              <a:ext cx="759000" cy="20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r"/>
              <a:r>
                <a:rPr lang="es-MX" sz="1100" dirty="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Efecto</a:t>
              </a: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52" name="Google Shape;552;p22"/>
            <p:cNvSpPr txBox="1"/>
            <p:nvPr/>
          </p:nvSpPr>
          <p:spPr>
            <a:xfrm>
              <a:off x="5810263" y="4217197"/>
              <a:ext cx="759000" cy="20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r"/>
              <a:r>
                <a:rPr lang="es-MX" sz="1100" dirty="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Efecto</a:t>
              </a: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553" name="Google Shape;553;p22"/>
          <p:cNvGrpSpPr/>
          <p:nvPr/>
        </p:nvGrpSpPr>
        <p:grpSpPr>
          <a:xfrm>
            <a:off x="4109313" y="1278037"/>
            <a:ext cx="1488275" cy="3021525"/>
            <a:chOff x="4416638" y="1247825"/>
            <a:chExt cx="1488275" cy="3021525"/>
          </a:xfrm>
        </p:grpSpPr>
        <p:sp>
          <p:nvSpPr>
            <p:cNvPr id="554" name="Google Shape;554;p22"/>
            <p:cNvSpPr/>
            <p:nvPr/>
          </p:nvSpPr>
          <p:spPr>
            <a:xfrm>
              <a:off x="5184863" y="1247825"/>
              <a:ext cx="642950" cy="3021525"/>
            </a:xfrm>
            <a:custGeom>
              <a:avLst/>
              <a:gdLst/>
              <a:ahLst/>
              <a:cxnLst/>
              <a:rect l="l" t="t" r="r" b="b"/>
              <a:pathLst>
                <a:path w="25718" h="120861" fill="none" extrusionOk="0">
                  <a:moveTo>
                    <a:pt x="1" y="1"/>
                  </a:moveTo>
                  <a:lnTo>
                    <a:pt x="25504" y="60508"/>
                  </a:lnTo>
                  <a:cubicBezTo>
                    <a:pt x="25718" y="60996"/>
                    <a:pt x="25718" y="61544"/>
                    <a:pt x="25516" y="62032"/>
                  </a:cubicBezTo>
                  <a:lnTo>
                    <a:pt x="1846" y="120861"/>
                  </a:lnTo>
                </a:path>
              </a:pathLst>
            </a:custGeom>
            <a:noFill/>
            <a:ln w="35725" cap="rnd" cmpd="sng">
              <a:solidFill>
                <a:srgbClr val="E6E6E6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22"/>
            <p:cNvSpPr/>
            <p:nvPr/>
          </p:nvSpPr>
          <p:spPr>
            <a:xfrm>
              <a:off x="5409888" y="1833925"/>
              <a:ext cx="116100" cy="116400"/>
            </a:xfrm>
            <a:custGeom>
              <a:avLst/>
              <a:gdLst/>
              <a:ahLst/>
              <a:cxnLst/>
              <a:rect l="l" t="t" r="r" b="b"/>
              <a:pathLst>
                <a:path w="4644" h="4656" extrusionOk="0">
                  <a:moveTo>
                    <a:pt x="2322" y="0"/>
                  </a:moveTo>
                  <a:cubicBezTo>
                    <a:pt x="1036" y="0"/>
                    <a:pt x="1" y="1048"/>
                    <a:pt x="1" y="2334"/>
                  </a:cubicBezTo>
                  <a:cubicBezTo>
                    <a:pt x="1" y="3620"/>
                    <a:pt x="1036" y="4656"/>
                    <a:pt x="2322" y="4656"/>
                  </a:cubicBezTo>
                  <a:cubicBezTo>
                    <a:pt x="3608" y="4656"/>
                    <a:pt x="4644" y="3620"/>
                    <a:pt x="4644" y="2334"/>
                  </a:cubicBezTo>
                  <a:cubicBezTo>
                    <a:pt x="4644" y="1048"/>
                    <a:pt x="3608" y="0"/>
                    <a:pt x="2322" y="0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22"/>
            <p:cNvSpPr/>
            <p:nvPr/>
          </p:nvSpPr>
          <p:spPr>
            <a:xfrm>
              <a:off x="5561688" y="2194975"/>
              <a:ext cx="116125" cy="116100"/>
            </a:xfrm>
            <a:custGeom>
              <a:avLst/>
              <a:gdLst/>
              <a:ahLst/>
              <a:cxnLst/>
              <a:rect l="l" t="t" r="r" b="b"/>
              <a:pathLst>
                <a:path w="4645" h="4644" extrusionOk="0">
                  <a:moveTo>
                    <a:pt x="2323" y="0"/>
                  </a:moveTo>
                  <a:cubicBezTo>
                    <a:pt x="1037" y="0"/>
                    <a:pt x="1" y="1036"/>
                    <a:pt x="1" y="2322"/>
                  </a:cubicBezTo>
                  <a:cubicBezTo>
                    <a:pt x="1" y="3608"/>
                    <a:pt x="1037" y="4644"/>
                    <a:pt x="2323" y="4644"/>
                  </a:cubicBezTo>
                  <a:cubicBezTo>
                    <a:pt x="3608" y="4644"/>
                    <a:pt x="4644" y="3608"/>
                    <a:pt x="4644" y="2322"/>
                  </a:cubicBezTo>
                  <a:cubicBezTo>
                    <a:pt x="4644" y="1036"/>
                    <a:pt x="3608" y="0"/>
                    <a:pt x="2323" y="0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22"/>
            <p:cNvSpPr/>
            <p:nvPr/>
          </p:nvSpPr>
          <p:spPr>
            <a:xfrm>
              <a:off x="5439963" y="3555550"/>
              <a:ext cx="116400" cy="116425"/>
            </a:xfrm>
            <a:custGeom>
              <a:avLst/>
              <a:gdLst/>
              <a:ahLst/>
              <a:cxnLst/>
              <a:rect l="l" t="t" r="r" b="b"/>
              <a:pathLst>
                <a:path w="4656" h="4657" extrusionOk="0">
                  <a:moveTo>
                    <a:pt x="2322" y="1"/>
                  </a:moveTo>
                  <a:cubicBezTo>
                    <a:pt x="1048" y="1"/>
                    <a:pt x="0" y="1049"/>
                    <a:pt x="0" y="2334"/>
                  </a:cubicBezTo>
                  <a:cubicBezTo>
                    <a:pt x="0" y="3620"/>
                    <a:pt x="1048" y="4656"/>
                    <a:pt x="2322" y="4656"/>
                  </a:cubicBezTo>
                  <a:cubicBezTo>
                    <a:pt x="3608" y="4656"/>
                    <a:pt x="4656" y="3620"/>
                    <a:pt x="4656" y="2334"/>
                  </a:cubicBezTo>
                  <a:cubicBezTo>
                    <a:pt x="4656" y="1049"/>
                    <a:pt x="3608" y="1"/>
                    <a:pt x="2322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22"/>
            <p:cNvSpPr/>
            <p:nvPr/>
          </p:nvSpPr>
          <p:spPr>
            <a:xfrm>
              <a:off x="5284288" y="3910650"/>
              <a:ext cx="116100" cy="116425"/>
            </a:xfrm>
            <a:custGeom>
              <a:avLst/>
              <a:gdLst/>
              <a:ahLst/>
              <a:cxnLst/>
              <a:rect l="l" t="t" r="r" b="b"/>
              <a:pathLst>
                <a:path w="4644" h="4657" extrusionOk="0">
                  <a:moveTo>
                    <a:pt x="2322" y="1"/>
                  </a:moveTo>
                  <a:cubicBezTo>
                    <a:pt x="1036" y="1"/>
                    <a:pt x="0" y="1049"/>
                    <a:pt x="0" y="2335"/>
                  </a:cubicBezTo>
                  <a:cubicBezTo>
                    <a:pt x="0" y="3609"/>
                    <a:pt x="1036" y="4656"/>
                    <a:pt x="2322" y="4656"/>
                  </a:cubicBezTo>
                  <a:cubicBezTo>
                    <a:pt x="3608" y="4656"/>
                    <a:pt x="4644" y="3609"/>
                    <a:pt x="4644" y="2335"/>
                  </a:cubicBezTo>
                  <a:cubicBezTo>
                    <a:pt x="4644" y="1049"/>
                    <a:pt x="3608" y="1"/>
                    <a:pt x="2322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22"/>
            <p:cNvSpPr/>
            <p:nvPr/>
          </p:nvSpPr>
          <p:spPr>
            <a:xfrm>
              <a:off x="5251838" y="1473450"/>
              <a:ext cx="116400" cy="116125"/>
            </a:xfrm>
            <a:custGeom>
              <a:avLst/>
              <a:gdLst/>
              <a:ahLst/>
              <a:cxnLst/>
              <a:rect l="l" t="t" r="r" b="b"/>
              <a:pathLst>
                <a:path w="4656" h="4645" extrusionOk="0">
                  <a:moveTo>
                    <a:pt x="2322" y="1"/>
                  </a:moveTo>
                  <a:cubicBezTo>
                    <a:pt x="1048" y="1"/>
                    <a:pt x="0" y="1037"/>
                    <a:pt x="0" y="2323"/>
                  </a:cubicBezTo>
                  <a:cubicBezTo>
                    <a:pt x="0" y="3608"/>
                    <a:pt x="1048" y="4644"/>
                    <a:pt x="2322" y="4644"/>
                  </a:cubicBezTo>
                  <a:cubicBezTo>
                    <a:pt x="3608" y="4644"/>
                    <a:pt x="4656" y="3608"/>
                    <a:pt x="4656" y="2323"/>
                  </a:cubicBezTo>
                  <a:cubicBezTo>
                    <a:pt x="4656" y="1037"/>
                    <a:pt x="3608" y="1"/>
                    <a:pt x="2322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22"/>
            <p:cNvSpPr/>
            <p:nvPr/>
          </p:nvSpPr>
          <p:spPr>
            <a:xfrm>
              <a:off x="5574488" y="3208800"/>
              <a:ext cx="116125" cy="116100"/>
            </a:xfrm>
            <a:custGeom>
              <a:avLst/>
              <a:gdLst/>
              <a:ahLst/>
              <a:cxnLst/>
              <a:rect l="l" t="t" r="r" b="b"/>
              <a:pathLst>
                <a:path w="4645" h="4644" extrusionOk="0">
                  <a:moveTo>
                    <a:pt x="2323" y="0"/>
                  </a:moveTo>
                  <a:cubicBezTo>
                    <a:pt x="1037" y="0"/>
                    <a:pt x="1" y="1036"/>
                    <a:pt x="1" y="2322"/>
                  </a:cubicBezTo>
                  <a:cubicBezTo>
                    <a:pt x="1" y="3608"/>
                    <a:pt x="1037" y="4644"/>
                    <a:pt x="2323" y="4644"/>
                  </a:cubicBezTo>
                  <a:cubicBezTo>
                    <a:pt x="3608" y="4644"/>
                    <a:pt x="4644" y="3608"/>
                    <a:pt x="4644" y="2322"/>
                  </a:cubicBezTo>
                  <a:cubicBezTo>
                    <a:pt x="4644" y="1036"/>
                    <a:pt x="3608" y="0"/>
                    <a:pt x="2323" y="0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22"/>
            <p:cNvSpPr/>
            <p:nvPr/>
          </p:nvSpPr>
          <p:spPr>
            <a:xfrm>
              <a:off x="4717838" y="2597400"/>
              <a:ext cx="1187075" cy="357225"/>
            </a:xfrm>
            <a:custGeom>
              <a:avLst/>
              <a:gdLst/>
              <a:ahLst/>
              <a:cxnLst/>
              <a:rect l="l" t="t" r="r" b="b"/>
              <a:pathLst>
                <a:path w="47483" h="14289" extrusionOk="0">
                  <a:moveTo>
                    <a:pt x="7144" y="1"/>
                  </a:moveTo>
                  <a:cubicBezTo>
                    <a:pt x="3203" y="1"/>
                    <a:pt x="1" y="3203"/>
                    <a:pt x="1" y="7144"/>
                  </a:cubicBezTo>
                  <a:cubicBezTo>
                    <a:pt x="1" y="11085"/>
                    <a:pt x="3203" y="14288"/>
                    <a:pt x="7144" y="14288"/>
                  </a:cubicBezTo>
                  <a:lnTo>
                    <a:pt x="40339" y="14288"/>
                  </a:lnTo>
                  <a:cubicBezTo>
                    <a:pt x="44280" y="14288"/>
                    <a:pt x="47483" y="11085"/>
                    <a:pt x="47483" y="7144"/>
                  </a:cubicBezTo>
                  <a:cubicBezTo>
                    <a:pt x="47483" y="3203"/>
                    <a:pt x="44280" y="1"/>
                    <a:pt x="40339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CAUSA 3</a:t>
              </a:r>
              <a:endParaRPr sz="16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562" name="Google Shape;562;p22"/>
            <p:cNvSpPr/>
            <p:nvPr/>
          </p:nvSpPr>
          <p:spPr>
            <a:xfrm>
              <a:off x="4518113" y="2570625"/>
              <a:ext cx="408100" cy="408100"/>
            </a:xfrm>
            <a:custGeom>
              <a:avLst/>
              <a:gdLst/>
              <a:ahLst/>
              <a:cxnLst/>
              <a:rect l="l" t="t" r="r" b="b"/>
              <a:pathLst>
                <a:path w="16324" h="16324" extrusionOk="0">
                  <a:moveTo>
                    <a:pt x="8168" y="0"/>
                  </a:moveTo>
                  <a:cubicBezTo>
                    <a:pt x="3656" y="0"/>
                    <a:pt x="0" y="3655"/>
                    <a:pt x="0" y="8156"/>
                  </a:cubicBezTo>
                  <a:cubicBezTo>
                    <a:pt x="0" y="12668"/>
                    <a:pt x="3656" y="16324"/>
                    <a:pt x="8168" y="16324"/>
                  </a:cubicBezTo>
                  <a:cubicBezTo>
                    <a:pt x="12669" y="16324"/>
                    <a:pt x="16324" y="12668"/>
                    <a:pt x="16324" y="8156"/>
                  </a:cubicBezTo>
                  <a:cubicBezTo>
                    <a:pt x="16324" y="3655"/>
                    <a:pt x="12669" y="0"/>
                    <a:pt x="8168" y="0"/>
                  </a:cubicBezTo>
                  <a:close/>
                </a:path>
              </a:pathLst>
            </a:custGeom>
            <a:solidFill>
              <a:srgbClr val="2FC9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22"/>
            <p:cNvSpPr/>
            <p:nvPr/>
          </p:nvSpPr>
          <p:spPr>
            <a:xfrm>
              <a:off x="4560688" y="2612875"/>
              <a:ext cx="322975" cy="323275"/>
            </a:xfrm>
            <a:custGeom>
              <a:avLst/>
              <a:gdLst/>
              <a:ahLst/>
              <a:cxnLst/>
              <a:rect l="l" t="t" r="r" b="b"/>
              <a:pathLst>
                <a:path w="12919" h="12931" extrusionOk="0">
                  <a:moveTo>
                    <a:pt x="6465" y="1"/>
                  </a:moveTo>
                  <a:cubicBezTo>
                    <a:pt x="2893" y="1"/>
                    <a:pt x="0" y="2906"/>
                    <a:pt x="0" y="6466"/>
                  </a:cubicBezTo>
                  <a:cubicBezTo>
                    <a:pt x="0" y="10026"/>
                    <a:pt x="2893" y="12931"/>
                    <a:pt x="6465" y="12931"/>
                  </a:cubicBezTo>
                  <a:cubicBezTo>
                    <a:pt x="10025" y="12931"/>
                    <a:pt x="12918" y="10026"/>
                    <a:pt x="12918" y="6466"/>
                  </a:cubicBezTo>
                  <a:cubicBezTo>
                    <a:pt x="12918" y="2906"/>
                    <a:pt x="10025" y="1"/>
                    <a:pt x="6465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22"/>
            <p:cNvSpPr/>
            <p:nvPr/>
          </p:nvSpPr>
          <p:spPr>
            <a:xfrm>
              <a:off x="4662488" y="2719750"/>
              <a:ext cx="116400" cy="116100"/>
            </a:xfrm>
            <a:custGeom>
              <a:avLst/>
              <a:gdLst/>
              <a:ahLst/>
              <a:cxnLst/>
              <a:rect l="l" t="t" r="r" b="b"/>
              <a:pathLst>
                <a:path w="4656" h="4644" extrusionOk="0">
                  <a:moveTo>
                    <a:pt x="2334" y="0"/>
                  </a:moveTo>
                  <a:cubicBezTo>
                    <a:pt x="1048" y="0"/>
                    <a:pt x="0" y="1036"/>
                    <a:pt x="0" y="2322"/>
                  </a:cubicBezTo>
                  <a:cubicBezTo>
                    <a:pt x="0" y="3608"/>
                    <a:pt x="1048" y="4644"/>
                    <a:pt x="2334" y="4644"/>
                  </a:cubicBezTo>
                  <a:cubicBezTo>
                    <a:pt x="3608" y="4644"/>
                    <a:pt x="4643" y="3620"/>
                    <a:pt x="4655" y="2334"/>
                  </a:cubicBezTo>
                  <a:lnTo>
                    <a:pt x="2346" y="2334"/>
                  </a:lnTo>
                  <a:lnTo>
                    <a:pt x="23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22"/>
            <p:cNvSpPr/>
            <p:nvPr/>
          </p:nvSpPr>
          <p:spPr>
            <a:xfrm>
              <a:off x="4734213" y="2706650"/>
              <a:ext cx="57775" cy="58650"/>
            </a:xfrm>
            <a:custGeom>
              <a:avLst/>
              <a:gdLst/>
              <a:ahLst/>
              <a:cxnLst/>
              <a:rect l="l" t="t" r="r" b="b"/>
              <a:pathLst>
                <a:path w="2311" h="2346" extrusionOk="0">
                  <a:moveTo>
                    <a:pt x="0" y="0"/>
                  </a:moveTo>
                  <a:lnTo>
                    <a:pt x="0" y="2346"/>
                  </a:lnTo>
                  <a:lnTo>
                    <a:pt x="2310" y="2346"/>
                  </a:lnTo>
                  <a:lnTo>
                    <a:pt x="2310" y="2322"/>
                  </a:lnTo>
                  <a:cubicBezTo>
                    <a:pt x="2310" y="1048"/>
                    <a:pt x="1274" y="12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22"/>
            <p:cNvSpPr txBox="1"/>
            <p:nvPr/>
          </p:nvSpPr>
          <p:spPr>
            <a:xfrm>
              <a:off x="4726488" y="2150272"/>
              <a:ext cx="759000" cy="20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r"/>
              <a:r>
                <a:rPr lang="es-MX" sz="1100" dirty="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Efecto</a:t>
              </a: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67" name="Google Shape;567;p22"/>
            <p:cNvSpPr txBox="1"/>
            <p:nvPr/>
          </p:nvSpPr>
          <p:spPr>
            <a:xfrm>
              <a:off x="4574688" y="1789572"/>
              <a:ext cx="759000" cy="20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r"/>
              <a:r>
                <a:rPr lang="es-MX" sz="1100" dirty="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Efecto</a:t>
              </a: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68" name="Google Shape;568;p22"/>
            <p:cNvSpPr txBox="1"/>
            <p:nvPr/>
          </p:nvSpPr>
          <p:spPr>
            <a:xfrm>
              <a:off x="4416638" y="1432322"/>
              <a:ext cx="759000" cy="20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r"/>
              <a:r>
                <a:rPr lang="es-MX" sz="1100" dirty="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Efecto</a:t>
              </a: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69" name="Google Shape;569;p22"/>
            <p:cNvSpPr txBox="1"/>
            <p:nvPr/>
          </p:nvSpPr>
          <p:spPr>
            <a:xfrm>
              <a:off x="4739288" y="3164110"/>
              <a:ext cx="759000" cy="20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r"/>
              <a:r>
                <a:rPr lang="es-MX" sz="1100" dirty="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Efecto</a:t>
              </a: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70" name="Google Shape;570;p22"/>
            <p:cNvSpPr txBox="1"/>
            <p:nvPr/>
          </p:nvSpPr>
          <p:spPr>
            <a:xfrm>
              <a:off x="4604763" y="3513097"/>
              <a:ext cx="759000" cy="20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r"/>
              <a:r>
                <a:rPr lang="es-MX" sz="1100" dirty="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Efecto</a:t>
              </a: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71" name="Google Shape;571;p22"/>
            <p:cNvSpPr txBox="1"/>
            <p:nvPr/>
          </p:nvSpPr>
          <p:spPr>
            <a:xfrm>
              <a:off x="4449088" y="3868210"/>
              <a:ext cx="759000" cy="20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r"/>
              <a:r>
                <a:rPr lang="es-MX" sz="1100" dirty="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Efecto</a:t>
              </a: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572" name="Google Shape;572;p22"/>
          <p:cNvGrpSpPr/>
          <p:nvPr/>
        </p:nvGrpSpPr>
        <p:grpSpPr>
          <a:xfrm>
            <a:off x="2718338" y="1591925"/>
            <a:ext cx="1390975" cy="2319350"/>
            <a:chOff x="3066438" y="1591925"/>
            <a:chExt cx="1390975" cy="2319350"/>
          </a:xfrm>
        </p:grpSpPr>
        <p:sp>
          <p:nvSpPr>
            <p:cNvPr id="573" name="Google Shape;573;p22"/>
            <p:cNvSpPr/>
            <p:nvPr/>
          </p:nvSpPr>
          <p:spPr>
            <a:xfrm>
              <a:off x="3873088" y="1591925"/>
              <a:ext cx="498600" cy="2319350"/>
            </a:xfrm>
            <a:custGeom>
              <a:avLst/>
              <a:gdLst/>
              <a:ahLst/>
              <a:cxnLst/>
              <a:rect l="l" t="t" r="r" b="b"/>
              <a:pathLst>
                <a:path w="19944" h="92774" fill="none" extrusionOk="0">
                  <a:moveTo>
                    <a:pt x="1" y="0"/>
                  </a:moveTo>
                  <a:lnTo>
                    <a:pt x="19777" y="46685"/>
                  </a:lnTo>
                  <a:cubicBezTo>
                    <a:pt x="19944" y="47078"/>
                    <a:pt x="19944" y="47506"/>
                    <a:pt x="19789" y="47899"/>
                  </a:cubicBezTo>
                  <a:lnTo>
                    <a:pt x="1691" y="92774"/>
                  </a:lnTo>
                </a:path>
              </a:pathLst>
            </a:custGeom>
            <a:noFill/>
            <a:ln w="35725" cap="rnd" cmpd="sng">
              <a:solidFill>
                <a:srgbClr val="E6E6E6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22"/>
            <p:cNvSpPr/>
            <p:nvPr/>
          </p:nvSpPr>
          <p:spPr>
            <a:xfrm>
              <a:off x="4110038" y="2194975"/>
              <a:ext cx="116100" cy="116100"/>
            </a:xfrm>
            <a:custGeom>
              <a:avLst/>
              <a:gdLst/>
              <a:ahLst/>
              <a:cxnLst/>
              <a:rect l="l" t="t" r="r" b="b"/>
              <a:pathLst>
                <a:path w="4644" h="4644" extrusionOk="0">
                  <a:moveTo>
                    <a:pt x="2322" y="0"/>
                  </a:moveTo>
                  <a:cubicBezTo>
                    <a:pt x="1036" y="0"/>
                    <a:pt x="0" y="1036"/>
                    <a:pt x="0" y="2322"/>
                  </a:cubicBezTo>
                  <a:cubicBezTo>
                    <a:pt x="0" y="3608"/>
                    <a:pt x="1036" y="4644"/>
                    <a:pt x="2322" y="4644"/>
                  </a:cubicBezTo>
                  <a:cubicBezTo>
                    <a:pt x="3608" y="4644"/>
                    <a:pt x="4643" y="3608"/>
                    <a:pt x="4643" y="2322"/>
                  </a:cubicBezTo>
                  <a:cubicBezTo>
                    <a:pt x="4643" y="1036"/>
                    <a:pt x="3608" y="0"/>
                    <a:pt x="2322" y="0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22"/>
            <p:cNvSpPr/>
            <p:nvPr/>
          </p:nvSpPr>
          <p:spPr>
            <a:xfrm>
              <a:off x="3974888" y="3555550"/>
              <a:ext cx="116400" cy="116425"/>
            </a:xfrm>
            <a:custGeom>
              <a:avLst/>
              <a:gdLst/>
              <a:ahLst/>
              <a:cxnLst/>
              <a:rect l="l" t="t" r="r" b="b"/>
              <a:pathLst>
                <a:path w="4656" h="4657" extrusionOk="0">
                  <a:moveTo>
                    <a:pt x="2322" y="1"/>
                  </a:moveTo>
                  <a:cubicBezTo>
                    <a:pt x="1048" y="1"/>
                    <a:pt x="1" y="1049"/>
                    <a:pt x="1" y="2334"/>
                  </a:cubicBezTo>
                  <a:cubicBezTo>
                    <a:pt x="1" y="3620"/>
                    <a:pt x="1048" y="4656"/>
                    <a:pt x="2322" y="4656"/>
                  </a:cubicBezTo>
                  <a:cubicBezTo>
                    <a:pt x="3608" y="4656"/>
                    <a:pt x="4656" y="3620"/>
                    <a:pt x="4656" y="2334"/>
                  </a:cubicBezTo>
                  <a:cubicBezTo>
                    <a:pt x="4656" y="1049"/>
                    <a:pt x="3608" y="1"/>
                    <a:pt x="2322" y="1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22"/>
            <p:cNvSpPr/>
            <p:nvPr/>
          </p:nvSpPr>
          <p:spPr>
            <a:xfrm>
              <a:off x="3948688" y="1833925"/>
              <a:ext cx="116425" cy="116400"/>
            </a:xfrm>
            <a:custGeom>
              <a:avLst/>
              <a:gdLst/>
              <a:ahLst/>
              <a:cxnLst/>
              <a:rect l="l" t="t" r="r" b="b"/>
              <a:pathLst>
                <a:path w="4657" h="4656" extrusionOk="0">
                  <a:moveTo>
                    <a:pt x="2334" y="0"/>
                  </a:moveTo>
                  <a:cubicBezTo>
                    <a:pt x="1049" y="0"/>
                    <a:pt x="1" y="1048"/>
                    <a:pt x="1" y="2334"/>
                  </a:cubicBezTo>
                  <a:cubicBezTo>
                    <a:pt x="1" y="3620"/>
                    <a:pt x="1049" y="4656"/>
                    <a:pt x="2334" y="4656"/>
                  </a:cubicBezTo>
                  <a:cubicBezTo>
                    <a:pt x="3608" y="4656"/>
                    <a:pt x="4656" y="3620"/>
                    <a:pt x="4656" y="2334"/>
                  </a:cubicBezTo>
                  <a:cubicBezTo>
                    <a:pt x="4656" y="1048"/>
                    <a:pt x="3608" y="0"/>
                    <a:pt x="2334" y="0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22"/>
            <p:cNvSpPr/>
            <p:nvPr/>
          </p:nvSpPr>
          <p:spPr>
            <a:xfrm>
              <a:off x="4122813" y="3208800"/>
              <a:ext cx="116125" cy="116100"/>
            </a:xfrm>
            <a:custGeom>
              <a:avLst/>
              <a:gdLst/>
              <a:ahLst/>
              <a:cxnLst/>
              <a:rect l="l" t="t" r="r" b="b"/>
              <a:pathLst>
                <a:path w="4645" h="4644" extrusionOk="0">
                  <a:moveTo>
                    <a:pt x="2323" y="0"/>
                  </a:moveTo>
                  <a:cubicBezTo>
                    <a:pt x="1037" y="0"/>
                    <a:pt x="1" y="1036"/>
                    <a:pt x="1" y="2322"/>
                  </a:cubicBezTo>
                  <a:cubicBezTo>
                    <a:pt x="1" y="3608"/>
                    <a:pt x="1037" y="4644"/>
                    <a:pt x="2323" y="4644"/>
                  </a:cubicBezTo>
                  <a:cubicBezTo>
                    <a:pt x="3609" y="4644"/>
                    <a:pt x="4644" y="3608"/>
                    <a:pt x="4644" y="2322"/>
                  </a:cubicBezTo>
                  <a:cubicBezTo>
                    <a:pt x="4644" y="1036"/>
                    <a:pt x="3609" y="0"/>
                    <a:pt x="2323" y="0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22"/>
            <p:cNvSpPr/>
            <p:nvPr/>
          </p:nvSpPr>
          <p:spPr>
            <a:xfrm>
              <a:off x="3270638" y="2597400"/>
              <a:ext cx="1186775" cy="357225"/>
            </a:xfrm>
            <a:custGeom>
              <a:avLst/>
              <a:gdLst/>
              <a:ahLst/>
              <a:cxnLst/>
              <a:rect l="l" t="t" r="r" b="b"/>
              <a:pathLst>
                <a:path w="47471" h="14289" extrusionOk="0">
                  <a:moveTo>
                    <a:pt x="7144" y="1"/>
                  </a:moveTo>
                  <a:cubicBezTo>
                    <a:pt x="3191" y="1"/>
                    <a:pt x="0" y="3203"/>
                    <a:pt x="0" y="7144"/>
                  </a:cubicBezTo>
                  <a:cubicBezTo>
                    <a:pt x="0" y="11085"/>
                    <a:pt x="3191" y="14288"/>
                    <a:pt x="7144" y="14288"/>
                  </a:cubicBezTo>
                  <a:lnTo>
                    <a:pt x="40327" y="14288"/>
                  </a:lnTo>
                  <a:cubicBezTo>
                    <a:pt x="44268" y="14288"/>
                    <a:pt x="47471" y="11085"/>
                    <a:pt x="47471" y="7144"/>
                  </a:cubicBezTo>
                  <a:cubicBezTo>
                    <a:pt x="47471" y="3203"/>
                    <a:pt x="44268" y="1"/>
                    <a:pt x="40327" y="1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CAUSA 2</a:t>
              </a:r>
              <a:endParaRPr sz="16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579" name="Google Shape;579;p22"/>
            <p:cNvSpPr/>
            <p:nvPr/>
          </p:nvSpPr>
          <p:spPr>
            <a:xfrm>
              <a:off x="3066438" y="2570625"/>
              <a:ext cx="408125" cy="408100"/>
            </a:xfrm>
            <a:custGeom>
              <a:avLst/>
              <a:gdLst/>
              <a:ahLst/>
              <a:cxnLst/>
              <a:rect l="l" t="t" r="r" b="b"/>
              <a:pathLst>
                <a:path w="16325" h="16324" extrusionOk="0">
                  <a:moveTo>
                    <a:pt x="8168" y="0"/>
                  </a:moveTo>
                  <a:cubicBezTo>
                    <a:pt x="3656" y="0"/>
                    <a:pt x="1" y="3655"/>
                    <a:pt x="1" y="8156"/>
                  </a:cubicBezTo>
                  <a:cubicBezTo>
                    <a:pt x="1" y="12668"/>
                    <a:pt x="3656" y="16324"/>
                    <a:pt x="8168" y="16324"/>
                  </a:cubicBezTo>
                  <a:cubicBezTo>
                    <a:pt x="12669" y="16324"/>
                    <a:pt x="16324" y="12668"/>
                    <a:pt x="16324" y="8156"/>
                  </a:cubicBezTo>
                  <a:cubicBezTo>
                    <a:pt x="16324" y="3655"/>
                    <a:pt x="12669" y="0"/>
                    <a:pt x="8168" y="0"/>
                  </a:cubicBezTo>
                  <a:close/>
                </a:path>
              </a:pathLst>
            </a:custGeom>
            <a:solidFill>
              <a:srgbClr val="C628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22"/>
            <p:cNvSpPr/>
            <p:nvPr/>
          </p:nvSpPr>
          <p:spPr>
            <a:xfrm>
              <a:off x="3109013" y="2612875"/>
              <a:ext cx="322975" cy="323275"/>
            </a:xfrm>
            <a:custGeom>
              <a:avLst/>
              <a:gdLst/>
              <a:ahLst/>
              <a:cxnLst/>
              <a:rect l="l" t="t" r="r" b="b"/>
              <a:pathLst>
                <a:path w="12919" h="12931" extrusionOk="0">
                  <a:moveTo>
                    <a:pt x="6465" y="1"/>
                  </a:moveTo>
                  <a:cubicBezTo>
                    <a:pt x="2894" y="1"/>
                    <a:pt x="0" y="2906"/>
                    <a:pt x="0" y="6466"/>
                  </a:cubicBezTo>
                  <a:cubicBezTo>
                    <a:pt x="0" y="10026"/>
                    <a:pt x="2894" y="12931"/>
                    <a:pt x="6465" y="12931"/>
                  </a:cubicBezTo>
                  <a:cubicBezTo>
                    <a:pt x="10025" y="12931"/>
                    <a:pt x="12919" y="10026"/>
                    <a:pt x="12919" y="6466"/>
                  </a:cubicBezTo>
                  <a:cubicBezTo>
                    <a:pt x="12919" y="2906"/>
                    <a:pt x="10025" y="1"/>
                    <a:pt x="6465" y="1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22"/>
            <p:cNvSpPr/>
            <p:nvPr/>
          </p:nvSpPr>
          <p:spPr>
            <a:xfrm>
              <a:off x="3195913" y="2726000"/>
              <a:ext cx="138750" cy="91700"/>
            </a:xfrm>
            <a:custGeom>
              <a:avLst/>
              <a:gdLst/>
              <a:ahLst/>
              <a:cxnLst/>
              <a:rect l="l" t="t" r="r" b="b"/>
              <a:pathLst>
                <a:path w="5550" h="3668" extrusionOk="0">
                  <a:moveTo>
                    <a:pt x="2656" y="0"/>
                  </a:moveTo>
                  <a:cubicBezTo>
                    <a:pt x="1763" y="0"/>
                    <a:pt x="1037" y="726"/>
                    <a:pt x="1037" y="1619"/>
                  </a:cubicBezTo>
                  <a:cubicBezTo>
                    <a:pt x="1037" y="1679"/>
                    <a:pt x="1049" y="1727"/>
                    <a:pt x="1061" y="1774"/>
                  </a:cubicBezTo>
                  <a:cubicBezTo>
                    <a:pt x="1025" y="1774"/>
                    <a:pt x="989" y="1762"/>
                    <a:pt x="942" y="1762"/>
                  </a:cubicBezTo>
                  <a:cubicBezTo>
                    <a:pt x="430" y="1762"/>
                    <a:pt x="1" y="2191"/>
                    <a:pt x="1" y="2715"/>
                  </a:cubicBezTo>
                  <a:cubicBezTo>
                    <a:pt x="1" y="3215"/>
                    <a:pt x="406" y="3632"/>
                    <a:pt x="906" y="3655"/>
                  </a:cubicBezTo>
                  <a:lnTo>
                    <a:pt x="4561" y="3655"/>
                  </a:lnTo>
                  <a:cubicBezTo>
                    <a:pt x="4573" y="3655"/>
                    <a:pt x="4585" y="3667"/>
                    <a:pt x="4597" y="3667"/>
                  </a:cubicBezTo>
                  <a:cubicBezTo>
                    <a:pt x="5121" y="3667"/>
                    <a:pt x="5549" y="3239"/>
                    <a:pt x="5549" y="2715"/>
                  </a:cubicBezTo>
                  <a:cubicBezTo>
                    <a:pt x="5549" y="2203"/>
                    <a:pt x="5121" y="1774"/>
                    <a:pt x="4609" y="1774"/>
                  </a:cubicBezTo>
                  <a:cubicBezTo>
                    <a:pt x="4478" y="1774"/>
                    <a:pt x="4371" y="1798"/>
                    <a:pt x="4263" y="1846"/>
                  </a:cubicBezTo>
                  <a:cubicBezTo>
                    <a:pt x="4275" y="1774"/>
                    <a:pt x="4287" y="1691"/>
                    <a:pt x="4287" y="1619"/>
                  </a:cubicBezTo>
                  <a:cubicBezTo>
                    <a:pt x="4287" y="726"/>
                    <a:pt x="3561" y="0"/>
                    <a:pt x="265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22"/>
            <p:cNvSpPr txBox="1"/>
            <p:nvPr/>
          </p:nvSpPr>
          <p:spPr>
            <a:xfrm>
              <a:off x="3274838" y="2150272"/>
              <a:ext cx="759000" cy="20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dirty="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Efecto</a:t>
              </a:r>
              <a:endParaRPr sz="1100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83" name="Google Shape;583;p22"/>
            <p:cNvSpPr txBox="1"/>
            <p:nvPr/>
          </p:nvSpPr>
          <p:spPr>
            <a:xfrm>
              <a:off x="3113488" y="1789572"/>
              <a:ext cx="759000" cy="20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dirty="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Efecto</a:t>
              </a:r>
              <a:endParaRPr sz="1100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84" name="Google Shape;584;p22"/>
            <p:cNvSpPr txBox="1"/>
            <p:nvPr/>
          </p:nvSpPr>
          <p:spPr>
            <a:xfrm>
              <a:off x="3287613" y="3164110"/>
              <a:ext cx="759000" cy="20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r"/>
              <a:r>
                <a:rPr lang="es-MX" sz="1100" dirty="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Efecto</a:t>
              </a: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85" name="Google Shape;585;p22"/>
            <p:cNvSpPr txBox="1"/>
            <p:nvPr/>
          </p:nvSpPr>
          <p:spPr>
            <a:xfrm>
              <a:off x="3153088" y="3513097"/>
              <a:ext cx="759000" cy="20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r"/>
              <a:r>
                <a:rPr lang="es-MX" sz="1100" dirty="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Efecto</a:t>
              </a: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586" name="Google Shape;586;p22"/>
          <p:cNvGrpSpPr/>
          <p:nvPr/>
        </p:nvGrpSpPr>
        <p:grpSpPr>
          <a:xfrm>
            <a:off x="1207138" y="1956850"/>
            <a:ext cx="1388000" cy="1594875"/>
            <a:chOff x="1555238" y="1956850"/>
            <a:chExt cx="1388000" cy="1594875"/>
          </a:xfrm>
        </p:grpSpPr>
        <p:sp>
          <p:nvSpPr>
            <p:cNvPr id="587" name="Google Shape;587;p22"/>
            <p:cNvSpPr/>
            <p:nvPr/>
          </p:nvSpPr>
          <p:spPr>
            <a:xfrm>
              <a:off x="2529763" y="1956850"/>
              <a:ext cx="340550" cy="1594875"/>
            </a:xfrm>
            <a:custGeom>
              <a:avLst/>
              <a:gdLst/>
              <a:ahLst/>
              <a:cxnLst/>
              <a:rect l="l" t="t" r="r" b="b"/>
              <a:pathLst>
                <a:path w="13622" h="63795" fill="none" extrusionOk="0">
                  <a:moveTo>
                    <a:pt x="1" y="1"/>
                  </a:moveTo>
                  <a:lnTo>
                    <a:pt x="13514" y="32028"/>
                  </a:lnTo>
                  <a:cubicBezTo>
                    <a:pt x="13621" y="32266"/>
                    <a:pt x="13621" y="32552"/>
                    <a:pt x="13514" y="32802"/>
                  </a:cubicBezTo>
                  <a:lnTo>
                    <a:pt x="1037" y="63794"/>
                  </a:lnTo>
                </a:path>
              </a:pathLst>
            </a:custGeom>
            <a:noFill/>
            <a:ln w="35725" cap="rnd" cmpd="sng">
              <a:solidFill>
                <a:srgbClr val="E6E6E6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22"/>
            <p:cNvSpPr/>
            <p:nvPr/>
          </p:nvSpPr>
          <p:spPr>
            <a:xfrm>
              <a:off x="2598538" y="2194975"/>
              <a:ext cx="116400" cy="116100"/>
            </a:xfrm>
            <a:custGeom>
              <a:avLst/>
              <a:gdLst/>
              <a:ahLst/>
              <a:cxnLst/>
              <a:rect l="l" t="t" r="r" b="b"/>
              <a:pathLst>
                <a:path w="4656" h="4644" extrusionOk="0">
                  <a:moveTo>
                    <a:pt x="2322" y="0"/>
                  </a:moveTo>
                  <a:cubicBezTo>
                    <a:pt x="1036" y="0"/>
                    <a:pt x="0" y="1036"/>
                    <a:pt x="0" y="2322"/>
                  </a:cubicBezTo>
                  <a:cubicBezTo>
                    <a:pt x="0" y="3608"/>
                    <a:pt x="1036" y="4644"/>
                    <a:pt x="2322" y="4644"/>
                  </a:cubicBezTo>
                  <a:cubicBezTo>
                    <a:pt x="3608" y="4644"/>
                    <a:pt x="4655" y="3608"/>
                    <a:pt x="4655" y="2322"/>
                  </a:cubicBezTo>
                  <a:cubicBezTo>
                    <a:pt x="4655" y="1036"/>
                    <a:pt x="3608" y="0"/>
                    <a:pt x="2322" y="0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22"/>
            <p:cNvSpPr/>
            <p:nvPr/>
          </p:nvSpPr>
          <p:spPr>
            <a:xfrm>
              <a:off x="2611338" y="3208800"/>
              <a:ext cx="116400" cy="116100"/>
            </a:xfrm>
            <a:custGeom>
              <a:avLst/>
              <a:gdLst/>
              <a:ahLst/>
              <a:cxnLst/>
              <a:rect l="l" t="t" r="r" b="b"/>
              <a:pathLst>
                <a:path w="4656" h="4644" extrusionOk="0">
                  <a:moveTo>
                    <a:pt x="2322" y="0"/>
                  </a:moveTo>
                  <a:cubicBezTo>
                    <a:pt x="1048" y="0"/>
                    <a:pt x="0" y="1036"/>
                    <a:pt x="0" y="2322"/>
                  </a:cubicBezTo>
                  <a:cubicBezTo>
                    <a:pt x="0" y="3608"/>
                    <a:pt x="1048" y="4644"/>
                    <a:pt x="2322" y="4644"/>
                  </a:cubicBezTo>
                  <a:cubicBezTo>
                    <a:pt x="3608" y="4644"/>
                    <a:pt x="4655" y="3608"/>
                    <a:pt x="4655" y="2322"/>
                  </a:cubicBezTo>
                  <a:cubicBezTo>
                    <a:pt x="4655" y="1036"/>
                    <a:pt x="3608" y="0"/>
                    <a:pt x="2322" y="0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22"/>
            <p:cNvSpPr/>
            <p:nvPr/>
          </p:nvSpPr>
          <p:spPr>
            <a:xfrm>
              <a:off x="1756163" y="2597400"/>
              <a:ext cx="1187075" cy="357225"/>
            </a:xfrm>
            <a:custGeom>
              <a:avLst/>
              <a:gdLst/>
              <a:ahLst/>
              <a:cxnLst/>
              <a:rect l="l" t="t" r="r" b="b"/>
              <a:pathLst>
                <a:path w="47483" h="14289" extrusionOk="0">
                  <a:moveTo>
                    <a:pt x="7144" y="1"/>
                  </a:moveTo>
                  <a:cubicBezTo>
                    <a:pt x="3203" y="1"/>
                    <a:pt x="0" y="3203"/>
                    <a:pt x="0" y="7144"/>
                  </a:cubicBezTo>
                  <a:cubicBezTo>
                    <a:pt x="0" y="11085"/>
                    <a:pt x="3203" y="14288"/>
                    <a:pt x="7144" y="14288"/>
                  </a:cubicBezTo>
                  <a:lnTo>
                    <a:pt x="40339" y="14288"/>
                  </a:lnTo>
                  <a:cubicBezTo>
                    <a:pt x="44280" y="14288"/>
                    <a:pt x="47483" y="11085"/>
                    <a:pt x="47483" y="7144"/>
                  </a:cubicBezTo>
                  <a:cubicBezTo>
                    <a:pt x="47483" y="3203"/>
                    <a:pt x="44280" y="1"/>
                    <a:pt x="40339" y="1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CAUSA 1</a:t>
              </a:r>
              <a:endParaRPr sz="16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591" name="Google Shape;591;p22"/>
            <p:cNvSpPr/>
            <p:nvPr/>
          </p:nvSpPr>
          <p:spPr>
            <a:xfrm>
              <a:off x="1555238" y="2570625"/>
              <a:ext cx="408125" cy="408100"/>
            </a:xfrm>
            <a:custGeom>
              <a:avLst/>
              <a:gdLst/>
              <a:ahLst/>
              <a:cxnLst/>
              <a:rect l="l" t="t" r="r" b="b"/>
              <a:pathLst>
                <a:path w="16325" h="16324" extrusionOk="0">
                  <a:moveTo>
                    <a:pt x="8156" y="0"/>
                  </a:moveTo>
                  <a:cubicBezTo>
                    <a:pt x="3644" y="0"/>
                    <a:pt x="1" y="3655"/>
                    <a:pt x="1" y="8156"/>
                  </a:cubicBezTo>
                  <a:cubicBezTo>
                    <a:pt x="1" y="12668"/>
                    <a:pt x="3644" y="16324"/>
                    <a:pt x="8156" y="16324"/>
                  </a:cubicBezTo>
                  <a:cubicBezTo>
                    <a:pt x="12669" y="16324"/>
                    <a:pt x="16324" y="12668"/>
                    <a:pt x="16324" y="8156"/>
                  </a:cubicBezTo>
                  <a:cubicBezTo>
                    <a:pt x="16324" y="3655"/>
                    <a:pt x="12669" y="0"/>
                    <a:pt x="8156" y="0"/>
                  </a:cubicBezTo>
                  <a:close/>
                </a:path>
              </a:pathLst>
            </a:custGeom>
            <a:solidFill>
              <a:srgbClr val="E092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22"/>
            <p:cNvSpPr/>
            <p:nvPr/>
          </p:nvSpPr>
          <p:spPr>
            <a:xfrm>
              <a:off x="1597513" y="2612875"/>
              <a:ext cx="323275" cy="323275"/>
            </a:xfrm>
            <a:custGeom>
              <a:avLst/>
              <a:gdLst/>
              <a:ahLst/>
              <a:cxnLst/>
              <a:rect l="l" t="t" r="r" b="b"/>
              <a:pathLst>
                <a:path w="12931" h="12931" extrusionOk="0">
                  <a:moveTo>
                    <a:pt x="6465" y="1"/>
                  </a:moveTo>
                  <a:cubicBezTo>
                    <a:pt x="2905" y="1"/>
                    <a:pt x="0" y="2906"/>
                    <a:pt x="0" y="6466"/>
                  </a:cubicBezTo>
                  <a:cubicBezTo>
                    <a:pt x="0" y="10026"/>
                    <a:pt x="2905" y="12931"/>
                    <a:pt x="6465" y="12931"/>
                  </a:cubicBezTo>
                  <a:cubicBezTo>
                    <a:pt x="10025" y="12931"/>
                    <a:pt x="12931" y="10026"/>
                    <a:pt x="12931" y="6466"/>
                  </a:cubicBezTo>
                  <a:cubicBezTo>
                    <a:pt x="12931" y="2906"/>
                    <a:pt x="10025" y="1"/>
                    <a:pt x="6465" y="1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22"/>
            <p:cNvSpPr/>
            <p:nvPr/>
          </p:nvSpPr>
          <p:spPr>
            <a:xfrm>
              <a:off x="1727588" y="2709025"/>
              <a:ext cx="61625" cy="61950"/>
            </a:xfrm>
            <a:custGeom>
              <a:avLst/>
              <a:gdLst/>
              <a:ahLst/>
              <a:cxnLst/>
              <a:rect l="l" t="t" r="r" b="b"/>
              <a:pathLst>
                <a:path w="2465" h="2478" extrusionOk="0">
                  <a:moveTo>
                    <a:pt x="1239" y="1"/>
                  </a:moveTo>
                  <a:cubicBezTo>
                    <a:pt x="548" y="1"/>
                    <a:pt x="0" y="560"/>
                    <a:pt x="0" y="1239"/>
                  </a:cubicBezTo>
                  <a:cubicBezTo>
                    <a:pt x="0" y="1917"/>
                    <a:pt x="548" y="2477"/>
                    <a:pt x="1239" y="2477"/>
                  </a:cubicBezTo>
                  <a:cubicBezTo>
                    <a:pt x="1917" y="2477"/>
                    <a:pt x="2465" y="1917"/>
                    <a:pt x="2465" y="1239"/>
                  </a:cubicBezTo>
                  <a:cubicBezTo>
                    <a:pt x="2465" y="560"/>
                    <a:pt x="1917" y="1"/>
                    <a:pt x="12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22"/>
            <p:cNvSpPr/>
            <p:nvPr/>
          </p:nvSpPr>
          <p:spPr>
            <a:xfrm>
              <a:off x="1707638" y="2788800"/>
              <a:ext cx="101525" cy="50625"/>
            </a:xfrm>
            <a:custGeom>
              <a:avLst/>
              <a:gdLst/>
              <a:ahLst/>
              <a:cxnLst/>
              <a:rect l="l" t="t" r="r" b="b"/>
              <a:pathLst>
                <a:path w="4061" h="2025" extrusionOk="0">
                  <a:moveTo>
                    <a:pt x="2037" y="0"/>
                  </a:moveTo>
                  <a:cubicBezTo>
                    <a:pt x="917" y="0"/>
                    <a:pt x="13" y="905"/>
                    <a:pt x="1" y="2024"/>
                  </a:cubicBezTo>
                  <a:lnTo>
                    <a:pt x="4061" y="2024"/>
                  </a:lnTo>
                  <a:cubicBezTo>
                    <a:pt x="4049" y="905"/>
                    <a:pt x="3144" y="0"/>
                    <a:pt x="20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22"/>
            <p:cNvSpPr txBox="1"/>
            <p:nvPr/>
          </p:nvSpPr>
          <p:spPr>
            <a:xfrm>
              <a:off x="1763338" y="2150272"/>
              <a:ext cx="759000" cy="20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dirty="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Efecto</a:t>
              </a:r>
              <a:endParaRPr sz="1100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96" name="Google Shape;596;p22"/>
            <p:cNvSpPr txBox="1"/>
            <p:nvPr/>
          </p:nvSpPr>
          <p:spPr>
            <a:xfrm>
              <a:off x="1776138" y="3164110"/>
              <a:ext cx="759000" cy="20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r"/>
              <a:r>
                <a:rPr lang="es-MX" sz="1100" dirty="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Efecto</a:t>
              </a: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597" name="Google Shape;597;p22"/>
          <p:cNvGrpSpPr/>
          <p:nvPr/>
        </p:nvGrpSpPr>
        <p:grpSpPr>
          <a:xfrm>
            <a:off x="7259938" y="1273648"/>
            <a:ext cx="1602051" cy="2685128"/>
            <a:chOff x="7259938" y="1584750"/>
            <a:chExt cx="1186775" cy="2374025"/>
          </a:xfrm>
        </p:grpSpPr>
        <p:sp>
          <p:nvSpPr>
            <p:cNvPr id="598" name="Google Shape;598;p22"/>
            <p:cNvSpPr/>
            <p:nvPr/>
          </p:nvSpPr>
          <p:spPr>
            <a:xfrm>
              <a:off x="7580363" y="1584750"/>
              <a:ext cx="545925" cy="2374025"/>
            </a:xfrm>
            <a:custGeom>
              <a:avLst/>
              <a:gdLst/>
              <a:ahLst/>
              <a:cxnLst/>
              <a:rect l="l" t="t" r="r" b="b"/>
              <a:pathLst>
                <a:path w="21837" h="94961" extrusionOk="0">
                  <a:moveTo>
                    <a:pt x="1613" y="1"/>
                  </a:moveTo>
                  <a:cubicBezTo>
                    <a:pt x="954" y="1"/>
                    <a:pt x="298" y="476"/>
                    <a:pt x="298" y="1300"/>
                  </a:cubicBezTo>
                  <a:cubicBezTo>
                    <a:pt x="215" y="20421"/>
                    <a:pt x="1" y="75356"/>
                    <a:pt x="203" y="93668"/>
                  </a:cubicBezTo>
                  <a:cubicBezTo>
                    <a:pt x="210" y="94487"/>
                    <a:pt x="862" y="94960"/>
                    <a:pt x="1516" y="94960"/>
                  </a:cubicBezTo>
                  <a:cubicBezTo>
                    <a:pt x="1994" y="94960"/>
                    <a:pt x="2472" y="94709"/>
                    <a:pt x="2703" y="94156"/>
                  </a:cubicBezTo>
                  <a:lnTo>
                    <a:pt x="21527" y="49496"/>
                  </a:lnTo>
                  <a:cubicBezTo>
                    <a:pt x="21825" y="48758"/>
                    <a:pt x="21837" y="47948"/>
                    <a:pt x="21539" y="47210"/>
                  </a:cubicBezTo>
                  <a:lnTo>
                    <a:pt x="2811" y="823"/>
                  </a:lnTo>
                  <a:cubicBezTo>
                    <a:pt x="2583" y="258"/>
                    <a:pt x="2098" y="1"/>
                    <a:pt x="1613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22"/>
            <p:cNvSpPr/>
            <p:nvPr/>
          </p:nvSpPr>
          <p:spPr>
            <a:xfrm>
              <a:off x="7259938" y="2386519"/>
              <a:ext cx="1186775" cy="909174"/>
            </a:xfrm>
            <a:custGeom>
              <a:avLst/>
              <a:gdLst/>
              <a:ahLst/>
              <a:cxnLst/>
              <a:rect l="l" t="t" r="r" b="b"/>
              <a:pathLst>
                <a:path w="47471" h="14289" extrusionOk="0">
                  <a:moveTo>
                    <a:pt x="7144" y="1"/>
                  </a:moveTo>
                  <a:cubicBezTo>
                    <a:pt x="3192" y="1"/>
                    <a:pt x="1" y="3203"/>
                    <a:pt x="1" y="7144"/>
                  </a:cubicBezTo>
                  <a:cubicBezTo>
                    <a:pt x="1" y="11085"/>
                    <a:pt x="3192" y="14288"/>
                    <a:pt x="7144" y="14288"/>
                  </a:cubicBezTo>
                  <a:lnTo>
                    <a:pt x="40327" y="14288"/>
                  </a:lnTo>
                  <a:cubicBezTo>
                    <a:pt x="44268" y="14288"/>
                    <a:pt x="47471" y="11085"/>
                    <a:pt x="47471" y="7144"/>
                  </a:cubicBezTo>
                  <a:cubicBezTo>
                    <a:pt x="47471" y="3203"/>
                    <a:pt x="44268" y="1"/>
                    <a:pt x="4032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PROBLEMA: Alta rotación de personal</a:t>
              </a:r>
              <a:endParaRPr sz="16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C32A75-28C6-189C-9AD9-4DAB9AC63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366" y="536650"/>
            <a:ext cx="8182572" cy="4378641"/>
          </a:xfrm>
        </p:spPr>
        <p:txBody>
          <a:bodyPr/>
          <a:lstStyle/>
          <a:p>
            <a:br>
              <a:rPr lang="es-MX" dirty="0"/>
            </a:br>
            <a:br>
              <a:rPr lang="es-MX" dirty="0"/>
            </a:br>
            <a:r>
              <a:rPr lang="es-MX" dirty="0"/>
              <a:t>Una vez que has identificado las causas y efectos del problema, describe lo siguiente:</a:t>
            </a:r>
            <a:br>
              <a:rPr lang="es-MX" dirty="0"/>
            </a:br>
            <a:r>
              <a:rPr lang="es-MX" dirty="0"/>
              <a:t>-Magnitud ¿A cuántas personas afecta?, ¿A quiénes afecta?</a:t>
            </a:r>
            <a:br>
              <a:rPr lang="es-MX" dirty="0"/>
            </a:br>
            <a:r>
              <a:rPr lang="es-MX" dirty="0"/>
              <a:t> ¿En qué afecta?</a:t>
            </a:r>
            <a:br>
              <a:rPr lang="es-MX" dirty="0"/>
            </a:br>
            <a:r>
              <a:rPr lang="es-MX" dirty="0"/>
              <a:t>-Ubicación ¿Cuáles son las áreas involucradas en el problema?</a:t>
            </a:r>
            <a:br>
              <a:rPr lang="es-MX" dirty="0"/>
            </a:br>
            <a:r>
              <a:rPr lang="es-MX" dirty="0"/>
              <a:t>-Momentos ¿En qué tiempo o momento surge el conflicto?</a:t>
            </a:r>
            <a:br>
              <a:rPr lang="es-MX" dirty="0"/>
            </a:br>
            <a:br>
              <a:rPr lang="es-MX" dirty="0"/>
            </a:br>
            <a:br>
              <a:rPr lang="es-MX" dirty="0"/>
            </a:br>
            <a:br>
              <a:rPr lang="es-MX" dirty="0"/>
            </a:br>
            <a:br>
              <a:rPr lang="es-MX" dirty="0"/>
            </a:b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250987328"/>
      </p:ext>
    </p:extLst>
  </p:cSld>
  <p:clrMapOvr>
    <a:masterClrMapping/>
  </p:clrMapOvr>
</p:sld>
</file>

<file path=ppt/theme/theme1.xml><?xml version="1.0" encoding="utf-8"?>
<a:theme xmlns:a="http://schemas.openxmlformats.org/drawingml/2006/main" name="Fishbone Diagrams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5EB2FC"/>
      </a:accent1>
      <a:accent2>
        <a:srgbClr val="69E781"/>
      </a:accent2>
      <a:accent3>
        <a:srgbClr val="869FB2"/>
      </a:accent3>
      <a:accent4>
        <a:srgbClr val="4949E7"/>
      </a:accent4>
      <a:accent5>
        <a:srgbClr val="FCBD24"/>
      </a:accent5>
      <a:accent6>
        <a:srgbClr val="EC3A3B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63</Words>
  <Application>Microsoft Office PowerPoint</Application>
  <PresentationFormat>Presentación en pantalla (16:9)</PresentationFormat>
  <Paragraphs>36</Paragraphs>
  <Slides>3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Fishbone Diagrams by Slidesgo</vt:lpstr>
      <vt:lpstr>Universidad Virtual CNCI </vt:lpstr>
      <vt:lpstr>Fishbone Diagram Template</vt:lpstr>
      <vt:lpstr>  Una vez que has identificado las causas y efectos del problema, describe lo siguiente: -Magnitud ¿A cuántas personas afecta?, ¿A quiénes afecta?  ¿En qué afecta? -Ubicación ¿Cuáles son las áreas involucradas en el problema? -Momentos ¿En qué tiempo o momento surge el conflicto?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Universidad Virtual CNCI </dc:title>
  <dc:creator>Usuario</dc:creator>
  <cp:lastModifiedBy>Lilia Rosalva Segundo Martínez</cp:lastModifiedBy>
  <cp:revision>56</cp:revision>
  <dcterms:modified xsi:type="dcterms:W3CDTF">2023-11-16T15:48:14Z</dcterms:modified>
</cp:coreProperties>
</file>